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E9B88-1A7F-4C95-AB80-002874B892EE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B1538-14DB-41DA-BCF3-BF715F45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99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Created by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1538-14DB-41DA-BCF3-BF715F451E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42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4222-B32F-4771-83C2-866FDABD4BD5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F33D-D7FE-4915-8720-56CBAE4CB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68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4222-B32F-4771-83C2-866FDABD4BD5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F33D-D7FE-4915-8720-56CBAE4CB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11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4222-B32F-4771-83C2-866FDABD4BD5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F33D-D7FE-4915-8720-56CBAE4CB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0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4222-B32F-4771-83C2-866FDABD4BD5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F33D-D7FE-4915-8720-56CBAE4CB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73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4222-B32F-4771-83C2-866FDABD4BD5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F33D-D7FE-4915-8720-56CBAE4CB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8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4222-B32F-4771-83C2-866FDABD4BD5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F33D-D7FE-4915-8720-56CBAE4CB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62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4222-B32F-4771-83C2-866FDABD4BD5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F33D-D7FE-4915-8720-56CBAE4CB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6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4222-B32F-4771-83C2-866FDABD4BD5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F33D-D7FE-4915-8720-56CBAE4CB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6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4222-B32F-4771-83C2-866FDABD4BD5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F33D-D7FE-4915-8720-56CBAE4CB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62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4222-B32F-4771-83C2-866FDABD4BD5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F33D-D7FE-4915-8720-56CBAE4CB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2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4222-B32F-4771-83C2-866FDABD4BD5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F33D-D7FE-4915-8720-56CBAE4CB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80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54222-B32F-4771-83C2-866FDABD4BD5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8F33D-D7FE-4915-8720-56CBAE4CB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2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google.com/url?sa=i&amp;rct=j&amp;q=&amp;esrc=s&amp;frm=1&amp;source=images&amp;cd=&amp;cad=rja&amp;docid=X9LsbuuYJw9-KM&amp;tbnid=ZiVcMGaCR8oaXM:&amp;ved=0CAUQjRw&amp;url=http://www.lausd.k12.ca.us/Normandie_EL/&amp;ei=CXFPUtuqLeO7jALRioCgDw&amp;bvm=bv.53537100,d.cGE&amp;psig=AFQjCNHM3HA4W8xme0aobYMpxhwCxg7DrQ&amp;ust=1381024390556257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Nada </a:t>
            </a:r>
            <a:r>
              <a:rPr lang="en-US" dirty="0" err="1" smtClean="0"/>
              <a:t>Shaath</a:t>
            </a:r>
            <a:endParaRPr lang="en-US" dirty="0" smtClean="0"/>
          </a:p>
          <a:p>
            <a:r>
              <a:rPr lang="ar-JO" dirty="0" smtClean="0"/>
              <a:t>الطعام الصحي</a:t>
            </a:r>
            <a:endParaRPr lang="en-US" dirty="0" smtClean="0"/>
          </a:p>
          <a:p>
            <a:r>
              <a:rPr lang="en-US" sz="2400" dirty="0" smtClean="0"/>
              <a:t>This lesson was adapted from a unit developed by LA </a:t>
            </a:r>
            <a:r>
              <a:rPr lang="en-US" sz="2400" dirty="0" err="1" smtClean="0"/>
              <a:t>Startalk</a:t>
            </a:r>
            <a:r>
              <a:rPr lang="en-US" sz="2400" dirty="0" smtClean="0"/>
              <a:t> Team </a:t>
            </a:r>
            <a:endParaRPr lang="en-US" sz="2400" dirty="0"/>
          </a:p>
        </p:txBody>
      </p:sp>
      <p:pic>
        <p:nvPicPr>
          <p:cNvPr id="4" name="Picture 2" descr="http://www.lausd.k12.ca.us/Normandie_EL/lausd_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29760"/>
            <a:ext cx="1219200" cy="122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58686" y="6357610"/>
            <a:ext cx="754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This lesson was developed by using funds from QFI (Qatar Foundation International)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06673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EG" smtClean="0"/>
              <a:t>طبق</a:t>
            </a:r>
            <a:endParaRPr lang="en-US" smtClean="0"/>
          </a:p>
        </p:txBody>
      </p:sp>
      <p:pic>
        <p:nvPicPr>
          <p:cNvPr id="87043" name="Picture 3" descr="istockphoto_5126174-dinner-plate-knife-and-f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5" y="2292237"/>
            <a:ext cx="3997205" cy="299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2817962" y="2327388"/>
            <a:ext cx="575993" cy="270810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843" tIns="8422" rIns="16843" bIns="8422" anchor="ctr"/>
          <a:lstStyle/>
          <a:p>
            <a:endParaRPr lang="en-US"/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6096000" y="2394007"/>
            <a:ext cx="574795" cy="270810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843" tIns="8422" rIns="16843" bIns="8422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184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EG" smtClean="0"/>
              <a:t>الغذاء</a:t>
            </a:r>
            <a:endParaRPr lang="en-US" smtClean="0"/>
          </a:p>
        </p:txBody>
      </p:sp>
      <p:pic>
        <p:nvPicPr>
          <p:cNvPr id="88067" name="Picture 3" descr="Food-Fac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962" y="1687569"/>
            <a:ext cx="4757708" cy="450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778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EG" smtClean="0"/>
              <a:t>حمص</a:t>
            </a:r>
            <a:endParaRPr lang="en-US" smtClean="0"/>
          </a:p>
        </p:txBody>
      </p:sp>
      <p:pic>
        <p:nvPicPr>
          <p:cNvPr id="3074" name="Picture 2" descr="http://alyom.co.il/files/images/-48301603663059523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1752600"/>
            <a:ext cx="563592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214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EG" smtClean="0"/>
              <a:t>ورق عنب</a:t>
            </a:r>
            <a:endParaRPr lang="en-US" smtClean="0"/>
          </a:p>
        </p:txBody>
      </p:sp>
      <p:pic>
        <p:nvPicPr>
          <p:cNvPr id="4098" name="Picture 2" descr="http://www.yiaii.com/wp-content/uploads/2014/06/%D8%A7%D9%84%D8%B9%D9%86%D8%A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57400"/>
            <a:ext cx="51530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896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EG" smtClean="0"/>
              <a:t>تبولة</a:t>
            </a:r>
            <a:endParaRPr lang="en-US" smtClean="0"/>
          </a:p>
        </p:txBody>
      </p:sp>
      <p:pic>
        <p:nvPicPr>
          <p:cNvPr id="5122" name="Picture 2" descr="http://i.imgur.com/3qpz1W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51625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886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EG" smtClean="0"/>
              <a:t>كبة</a:t>
            </a:r>
            <a:endParaRPr lang="en-US" smtClean="0"/>
          </a:p>
        </p:txBody>
      </p:sp>
      <p:pic>
        <p:nvPicPr>
          <p:cNvPr id="6146" name="Picture 2" descr="http://i.ytimg.com/vi/Ec-d6aD6CFw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33600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017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EG" smtClean="0"/>
              <a:t>فطاير سبانخ</a:t>
            </a:r>
            <a:endParaRPr lang="en-US" smtClean="0"/>
          </a:p>
        </p:txBody>
      </p:sp>
      <p:pic>
        <p:nvPicPr>
          <p:cNvPr id="93187" name="Picture 3" descr="http://www.habeeb.com/images/lebanese.food.spinach.p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705" y="2476500"/>
            <a:ext cx="5219880" cy="37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376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EG" smtClean="0"/>
              <a:t>فلافل</a:t>
            </a:r>
            <a:endParaRPr lang="en-US" smtClean="0"/>
          </a:p>
        </p:txBody>
      </p:sp>
      <p:pic>
        <p:nvPicPr>
          <p:cNvPr id="94211" name="Picture 3" descr="falafel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58" y="1679632"/>
            <a:ext cx="591508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273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uqu.edu.sa/files2/tiny_mce/plugins/imagemanager/files/4281593/1234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0999"/>
            <a:ext cx="8382000" cy="619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761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2.bp.blogspot.com/_yZczTAFK9Lg/TFrRUKc476I/AAAAAAAAAYw/q6UPoOII3Go/s1600/healthy-meal_tcm21-385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1"/>
            <a:ext cx="7391400" cy="577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666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920" y="2625612"/>
            <a:ext cx="777216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/>
              <a:t>Watch the video on the screen and write three things you think this video is presenting.</a:t>
            </a:r>
            <a:r>
              <a:rPr lang="en-US" sz="410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370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www.sawtalfarah.com/files/news/preview/arabicmyplate_wh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61" y="762000"/>
            <a:ext cx="7324136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094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Food category 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7772400" cy="44497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As you know food we eat belong to different categories on a pyramid called (food Pyramid) </a:t>
            </a:r>
            <a:r>
              <a:rPr lang="ar-EG" dirty="0" smtClean="0"/>
              <a:t>الهرم الغذائي</a:t>
            </a:r>
            <a:r>
              <a:rPr lang="ar-JO" dirty="0" smtClean="0"/>
              <a:t>            </a:t>
            </a:r>
            <a:r>
              <a:rPr lang="ar-EG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Food pyramid contains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Carbohydrates</a:t>
            </a:r>
            <a:r>
              <a:rPr lang="ar-JO" dirty="0" smtClean="0"/>
              <a:t>                </a:t>
            </a:r>
            <a:r>
              <a:rPr lang="en-US" dirty="0" smtClean="0"/>
              <a:t> </a:t>
            </a:r>
            <a:r>
              <a:rPr lang="ar-JO" dirty="0" smtClean="0"/>
              <a:t> </a:t>
            </a:r>
            <a:r>
              <a:rPr lang="ar-EG" dirty="0" smtClean="0"/>
              <a:t>كربوهيدرات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Vitamins</a:t>
            </a:r>
            <a:r>
              <a:rPr lang="ar-JO" dirty="0" smtClean="0"/>
              <a:t>                             </a:t>
            </a:r>
            <a:r>
              <a:rPr lang="en-US" dirty="0" smtClean="0"/>
              <a:t> </a:t>
            </a:r>
            <a:r>
              <a:rPr lang="ar-EG" dirty="0" smtClean="0"/>
              <a:t>فيتامينات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Proteins</a:t>
            </a:r>
            <a:r>
              <a:rPr lang="ar-JO" dirty="0" smtClean="0"/>
              <a:t>                             </a:t>
            </a:r>
            <a:r>
              <a:rPr lang="en-US" dirty="0" smtClean="0"/>
              <a:t> </a:t>
            </a:r>
            <a:r>
              <a:rPr lang="ar-EG" dirty="0" smtClean="0"/>
              <a:t>بروتينات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Oils </a:t>
            </a:r>
            <a:r>
              <a:rPr lang="ar-EG" dirty="0" smtClean="0"/>
              <a:t>دهنيات</a:t>
            </a:r>
            <a:r>
              <a:rPr lang="ar-JO" dirty="0" smtClean="0"/>
              <a:t>                                     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336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 be healthy you must eat the right amount of food from different categories, exercise, and drink </a:t>
            </a:r>
            <a:r>
              <a:rPr lang="ar-EG" dirty="0" smtClean="0"/>
              <a:t>ماء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375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685800" y="997858"/>
            <a:ext cx="8000999" cy="103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6834" tIns="8415" rIns="16834" bIns="8415" anchor="ctr">
            <a:spAutoFit/>
          </a:bodyPr>
          <a:lstStyle/>
          <a:p>
            <a:pPr defTabSz="168140">
              <a:buSzPct val="100000"/>
            </a:pPr>
            <a:r>
              <a:rPr lang="en-US" sz="2400" dirty="0">
                <a:latin typeface="Times" charset="0"/>
              </a:rPr>
              <a:t>Watch the video and</a:t>
            </a:r>
            <a:r>
              <a:rPr lang="en-US" sz="2400" dirty="0"/>
              <a:t> </a:t>
            </a:r>
            <a:r>
              <a:rPr lang="en-US" sz="2400" dirty="0">
                <a:latin typeface="Times" charset="0"/>
              </a:rPr>
              <a:t>write at least three things you think this video is presenting?</a:t>
            </a:r>
            <a:endParaRPr lang="en-US" sz="2400" dirty="0"/>
          </a:p>
          <a:p>
            <a:pPr defTabSz="168140" eaLnBrk="0" hangingPunct="0"/>
            <a:endParaRPr lang="en-US" dirty="0"/>
          </a:p>
        </p:txBody>
      </p:sp>
      <p:sp>
        <p:nvSpPr>
          <p:cNvPr id="3" name="Explosion 2 2"/>
          <p:cNvSpPr/>
          <p:nvPr/>
        </p:nvSpPr>
        <p:spPr>
          <a:xfrm rot="1720513">
            <a:off x="3828294" y="2238668"/>
            <a:ext cx="2255307" cy="1923110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896101" y="2090057"/>
            <a:ext cx="1752598" cy="16270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14400" y="2208222"/>
            <a:ext cx="1752598" cy="16270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43400" y="4436740"/>
            <a:ext cx="1752598" cy="16270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86650" y="3851965"/>
            <a:ext cx="571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287237" y="3835307"/>
            <a:ext cx="571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933949" y="6223575"/>
            <a:ext cx="571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4630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58" y="2640069"/>
            <a:ext cx="7772460" cy="762000"/>
          </a:xfrm>
        </p:spPr>
        <p:txBody>
          <a:bodyPr/>
          <a:lstStyle/>
          <a:p>
            <a:pPr eaLnBrk="1" hangingPunct="1"/>
            <a:r>
              <a:rPr lang="en-US" smtClean="0"/>
              <a:t>Vocabulary </a:t>
            </a:r>
          </a:p>
        </p:txBody>
      </p:sp>
    </p:spTree>
    <p:extLst>
      <p:ext uri="{BB962C8B-B14F-4D97-AF65-F5344CB8AC3E}">
        <p14:creationId xmlns:p14="http://schemas.microsoft.com/office/powerpoint/2010/main" val="68801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smtClean="0"/>
              <a:t>لذيذ</a:t>
            </a:r>
            <a:endParaRPr lang="en-US" smtClean="0"/>
          </a:p>
        </p:txBody>
      </p:sp>
      <p:pic>
        <p:nvPicPr>
          <p:cNvPr id="81923" name="Picture 3" descr="delicio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665" y="1768362"/>
            <a:ext cx="4543545" cy="244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4" descr="delicious_cak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30" y="4613388"/>
            <a:ext cx="1811547" cy="123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 descr="Delicious-cake-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60" y="4394257"/>
            <a:ext cx="2314455" cy="17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26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smtClean="0"/>
              <a:t>برنامج تلفزيوني</a:t>
            </a:r>
            <a:endParaRPr lang="en-US" smtClean="0"/>
          </a:p>
        </p:txBody>
      </p:sp>
      <p:pic>
        <p:nvPicPr>
          <p:cNvPr id="82947" name="Picture 3" descr="hawas_tv_progra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420" y="2259069"/>
            <a:ext cx="2731998" cy="200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4" descr="American-Idol-05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32" y="2354320"/>
            <a:ext cx="3398748" cy="200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871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smtClean="0"/>
              <a:t> جسم</a:t>
            </a:r>
            <a:endParaRPr lang="en-US" smtClean="0"/>
          </a:p>
        </p:txBody>
      </p:sp>
      <p:pic>
        <p:nvPicPr>
          <p:cNvPr id="1026" name="Picture 2" descr="http://2.bp.blogspot.com/-JdOKg-BVNh0/UmKHL23mNzI/AAAAAAAADV4/rVVzLcXcTWQ/s1600/%D8%A7%D9%84%D8%A3%D8%AC%D8%B2%D8%A7%D8%A1+%D8%A7%D9%84%D8%B1%D8%A6%D9%8A%D8%B3%D9%8A%D8%A9+%D9%84%D8%AC%D8%B3%D9%85+%D8%A7%D9%84%D8%A5%D9%86%D8%B3%D8%A7%D9%86+-+%D8%AF%D9%88%D8%B1+%D8%A7%D9%84%D9%85%D9%81%D8%A7%D8%B5%D9%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58685"/>
            <a:ext cx="3200400" cy="492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static.com/images?q=tbn:ANd9GcSDxgZndTBb23q53oZ6t-x43sK30usr_5PphCBDLuglaXLtKC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09800"/>
            <a:ext cx="44767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471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EG" smtClean="0"/>
              <a:t>صحة</a:t>
            </a:r>
            <a:endParaRPr lang="en-US" smtClean="0"/>
          </a:p>
        </p:txBody>
      </p:sp>
      <p:pic>
        <p:nvPicPr>
          <p:cNvPr id="84995" name="Picture 3" descr="10861-heal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040" y="2286000"/>
            <a:ext cx="3508375" cy="332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869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EG" smtClean="0"/>
              <a:t>مائدة / طاولة</a:t>
            </a:r>
            <a:endParaRPr lang="en-US" smtClean="0"/>
          </a:p>
        </p:txBody>
      </p:sp>
      <p:pic>
        <p:nvPicPr>
          <p:cNvPr id="2050" name="Picture 2" descr="http://presmaroc.info/farah/images/stories/wino15/almatbakh%20soda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4953000" cy="518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83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146</Words>
  <Application>Microsoft Office PowerPoint</Application>
  <PresentationFormat>On-screen Show (4:3)</PresentationFormat>
  <Paragraphs>34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Lesson 1</vt:lpstr>
      <vt:lpstr>Watch the video on the screen and write three things you think this video is presenting. </vt:lpstr>
      <vt:lpstr>PowerPoint Presentation</vt:lpstr>
      <vt:lpstr>Vocabulary </vt:lpstr>
      <vt:lpstr>لذيذ</vt:lpstr>
      <vt:lpstr>برنامج تلفزيوني</vt:lpstr>
      <vt:lpstr> جسم</vt:lpstr>
      <vt:lpstr>صحة</vt:lpstr>
      <vt:lpstr>مائدة / طاولة</vt:lpstr>
      <vt:lpstr>طبق</vt:lpstr>
      <vt:lpstr>الغذاء</vt:lpstr>
      <vt:lpstr>حمص</vt:lpstr>
      <vt:lpstr>ورق عنب</vt:lpstr>
      <vt:lpstr>تبولة</vt:lpstr>
      <vt:lpstr>كبة</vt:lpstr>
      <vt:lpstr>فطاير سبانخ</vt:lpstr>
      <vt:lpstr>فلافل</vt:lpstr>
      <vt:lpstr>PowerPoint Presentation</vt:lpstr>
      <vt:lpstr>PowerPoint Presentation</vt:lpstr>
      <vt:lpstr>PowerPoint Presentation</vt:lpstr>
      <vt:lpstr>Food category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</dc:title>
  <dc:creator>nada</dc:creator>
  <cp:lastModifiedBy>Shaath</cp:lastModifiedBy>
  <cp:revision>6</cp:revision>
  <dcterms:created xsi:type="dcterms:W3CDTF">2013-04-03T23:49:04Z</dcterms:created>
  <dcterms:modified xsi:type="dcterms:W3CDTF">2014-11-01T04:48:53Z</dcterms:modified>
</cp:coreProperties>
</file>